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6858000" cy="9144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4660"/>
  </p:normalViewPr>
  <p:slideViewPr>
    <p:cSldViewPr>
      <p:cViewPr varScale="1">
        <p:scale>
          <a:sx n="52" d="100"/>
          <a:sy n="52" d="100"/>
        </p:scale>
        <p:origin x="2286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692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033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138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249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301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26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33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4417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68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8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423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2D53-C5A8-4340-8BDE-8C41DD4ECCDB}" type="datetimeFigureOut">
              <a:rPr lang="th-TH" smtClean="0"/>
              <a:t>14/06/67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CBFB-B2E6-4949-9BD5-ED5D88FA83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107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8"/>
          <a:stretch/>
        </p:blipFill>
        <p:spPr>
          <a:xfrm>
            <a:off x="6897" y="0"/>
            <a:ext cx="6857999" cy="8938491"/>
          </a:xfrm>
          <a:prstGeom prst="flowChartMerge">
            <a:avLst/>
          </a:prstGeom>
        </p:spPr>
      </p:pic>
      <p:grpSp>
        <p:nvGrpSpPr>
          <p:cNvPr id="8" name="กลุ่ม 7"/>
          <p:cNvGrpSpPr/>
          <p:nvPr/>
        </p:nvGrpSpPr>
        <p:grpSpPr>
          <a:xfrm>
            <a:off x="207707" y="4690927"/>
            <a:ext cx="4038297" cy="2204933"/>
            <a:chOff x="235723" y="4838778"/>
            <a:chExt cx="4038297" cy="2204933"/>
          </a:xfrm>
        </p:grpSpPr>
        <p:sp>
          <p:nvSpPr>
            <p:cNvPr id="3" name="สี่เหลี่ยมผืนผ้า 2"/>
            <p:cNvSpPr/>
            <p:nvPr/>
          </p:nvSpPr>
          <p:spPr>
            <a:xfrm>
              <a:off x="235723" y="4838778"/>
              <a:ext cx="4038297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5400" b="1" cap="all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แผนพัฒนาท้องถิ่น</a:t>
              </a:r>
              <a:endParaRPr lang="th-TH" sz="5400" b="1" cap="all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  <p:sp>
          <p:nvSpPr>
            <p:cNvPr id="5" name="สี่เหลี่ยมผืนผ้า 4"/>
            <p:cNvSpPr/>
            <p:nvPr/>
          </p:nvSpPr>
          <p:spPr>
            <a:xfrm>
              <a:off x="553150" y="5597161"/>
              <a:ext cx="3384376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th-TH" sz="4400" b="1" cap="all" spc="0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(พ.ศ.256</a:t>
              </a:r>
              <a:r>
                <a:rPr lang="en-US" sz="4400" b="1" cap="all" spc="0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6</a:t>
              </a:r>
              <a:r>
                <a:rPr lang="th-TH" sz="4400" b="1" cap="all" spc="0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-25</a:t>
              </a:r>
              <a:r>
                <a:rPr lang="en-US" sz="4400" b="1" cap="all" spc="0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70</a:t>
              </a:r>
              <a:r>
                <a:rPr lang="th-TH" sz="4400" b="1" cap="all" spc="0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)</a:t>
              </a:r>
            </a:p>
            <a:p>
              <a:pPr algn="ctr"/>
              <a:r>
                <a:rPr lang="th-TH" sz="4400" b="1" cap="all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แก้ไข ครั้งที่ </a:t>
              </a:r>
              <a:r>
                <a:rPr lang="en-US" sz="4400" b="1" cap="all" dirty="0">
                  <a:ln w="0"/>
                  <a:solidFill>
                    <a:schemeClr val="accent1">
                      <a:lumMod val="50000"/>
                    </a:schemeClr>
                  </a:solidFill>
                  <a:effectLst>
                    <a:reflection blurRad="12700" stA="50000" endPos="50000" dist="5000" dir="5400000" sy="-100000" rotWithShape="0"/>
                  </a:effectLst>
                  <a:latin typeface="TH SarabunIT๙" panose="020B0500040200020003" pitchFamily="34" charset="-34"/>
                  <a:cs typeface="TH SarabunIT๙" panose="020B0500040200020003" pitchFamily="34" charset="-34"/>
                </a:rPr>
                <a:t>1/66</a:t>
              </a:r>
              <a:endParaRPr lang="th-TH" sz="4400" b="1" cap="all" spc="0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H SarabunIT๙" panose="020B0500040200020003" pitchFamily="34" charset="-34"/>
                <a:cs typeface="TH SarabunIT๙" panose="020B0500040200020003" pitchFamily="34" charset="-34"/>
              </a:endParaRPr>
            </a:p>
          </p:txBody>
        </p:sp>
      </p:grpSp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9C2BD552-282E-4EFE-94B5-568ED20AC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98" y="4021933"/>
            <a:ext cx="1008112" cy="902161"/>
          </a:xfrm>
          <a:prstGeom prst="rect">
            <a:avLst/>
          </a:prstGeom>
        </p:spPr>
      </p:pic>
      <p:sp>
        <p:nvSpPr>
          <p:cNvPr id="12" name="สี่เหลี่ยมผืนผ้า 11">
            <a:extLst>
              <a:ext uri="{FF2B5EF4-FFF2-40B4-BE49-F238E27FC236}">
                <a16:creationId xmlns:a16="http://schemas.microsoft.com/office/drawing/2014/main" id="{FAB5F6C8-E001-4942-A90B-827B50590DB4}"/>
              </a:ext>
            </a:extLst>
          </p:cNvPr>
          <p:cNvSpPr/>
          <p:nvPr/>
        </p:nvSpPr>
        <p:spPr>
          <a:xfrm>
            <a:off x="525134" y="6977134"/>
            <a:ext cx="53536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36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องค์การบริหารส่วนตำบลหนองหัวฟาน</a:t>
            </a:r>
          </a:p>
          <a:p>
            <a:r>
              <a:rPr lang="th-TH" sz="36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ตำบลหนองหัวฟาน อำเภอขามสะแกแสง</a:t>
            </a:r>
          </a:p>
          <a:p>
            <a:r>
              <a:rPr lang="th-TH" sz="36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จังหวัดนครราชสีมา</a:t>
            </a:r>
          </a:p>
        </p:txBody>
      </p:sp>
    </p:spTree>
    <p:extLst>
      <p:ext uri="{BB962C8B-B14F-4D97-AF65-F5344CB8AC3E}">
        <p14:creationId xmlns:p14="http://schemas.microsoft.com/office/powerpoint/2010/main" val="188902621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29</Words>
  <Application>Microsoft Office PowerPoint</Application>
  <PresentationFormat>นำเสนอทางหน้าจอ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acer</dc:creator>
  <cp:lastModifiedBy>Sun D Forest</cp:lastModifiedBy>
  <cp:revision>37</cp:revision>
  <cp:lastPrinted>2021-12-27T08:28:17Z</cp:lastPrinted>
  <dcterms:created xsi:type="dcterms:W3CDTF">2016-11-17T07:35:46Z</dcterms:created>
  <dcterms:modified xsi:type="dcterms:W3CDTF">2024-06-14T03:57:03Z</dcterms:modified>
</cp:coreProperties>
</file>